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6F4AD-F870-4323-9F87-14A47DF61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81DE86-0200-4919-9A0A-2B7272804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9D2C2-FC2A-4FED-80AC-927BD043B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2984-51B2-4882-9ADB-565A94C9C3C9}" type="datetimeFigureOut">
              <a:rPr lang="en-CA" smtClean="0"/>
              <a:t>2021-09-27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14D26-8C70-4132-811A-848F8E360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DD0E0-38D5-47CF-A40D-D7AE0C451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BB68-360F-495F-BB82-92B5AEF575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5855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3B647-2F8B-475A-8F3D-06687731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81F572-F1FF-4D0A-947C-B22EDB74B6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8D367-FC38-4296-A9CE-12C6A91EE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2984-51B2-4882-9ADB-565A94C9C3C9}" type="datetimeFigureOut">
              <a:rPr lang="en-CA" smtClean="0"/>
              <a:t>2021-09-27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22A3-AF3F-49C4-9074-0B785A276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480B5-D726-4D1C-89DA-B2DF90646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BB68-360F-495F-BB82-92B5AEF575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7384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2FCDEC-BFAD-48E8-8040-E5E448D149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9E87D3-20B2-4F64-BA82-385C5D99A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874D2-6FBD-452E-ADFC-51F547FD4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2984-51B2-4882-9ADB-565A94C9C3C9}" type="datetimeFigureOut">
              <a:rPr lang="en-CA" smtClean="0"/>
              <a:t>2021-09-27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8A2AE-1C80-45B1-90BA-902CDC242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9285B-7689-49A9-9B5B-E77A37AA7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BB68-360F-495F-BB82-92B5AEF575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6561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B2B80-486C-477F-BBB2-10AF999C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F08A7-6E26-4AD4-98BC-3D5C2E25A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4B784-B249-4B6A-A7A8-7C2E6F11D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2984-51B2-4882-9ADB-565A94C9C3C9}" type="datetimeFigureOut">
              <a:rPr lang="en-CA" smtClean="0"/>
              <a:t>2021-09-27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192C8-7875-42B3-87A7-13EB8DAF6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27B89-0834-4714-A3A6-09FA6622A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BB68-360F-495F-BB82-92B5AEF575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525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AB564-439F-4A67-81A0-16A9433F9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13C5B-B6F9-4528-9387-53B2EEEAB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948E7-5E3E-4832-912A-969CC4A7B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2984-51B2-4882-9ADB-565A94C9C3C9}" type="datetimeFigureOut">
              <a:rPr lang="en-CA" smtClean="0"/>
              <a:t>2021-09-27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B49F1-43F6-4264-9805-DB789A6E9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9AE28-6A0C-4B52-AF5E-9B5923A89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BB68-360F-495F-BB82-92B5AEF575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016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AE0A3-5E7B-4205-8B05-90AB9B33C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E7C0F-6E0E-4111-BAE2-AA78CAF381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86EE0B-3E17-40F3-8C70-E50BCDCEF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0FBDB-DCC9-420B-AE47-884EA2BB8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2984-51B2-4882-9ADB-565A94C9C3C9}" type="datetimeFigureOut">
              <a:rPr lang="en-CA" smtClean="0"/>
              <a:t>2021-09-27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32AB58-D682-4ED1-8641-D28B540EA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F12FB-70C7-454D-A869-C70116672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BB68-360F-495F-BB82-92B5AEF575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6452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A5DD2-46EC-48D5-A797-990A1C129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A305E-0063-4B1B-873E-B68564D2A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21552F-0C65-4C07-BFB8-E0C822377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671659-2A7B-4CAF-983D-58597AC2EF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634655-0ABE-4983-B42F-C0C2C8C95A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2538DF-3307-47F7-B46D-1873ED1AC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2984-51B2-4882-9ADB-565A94C9C3C9}" type="datetimeFigureOut">
              <a:rPr lang="en-CA" smtClean="0"/>
              <a:t>2021-09-27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DB00D4-54FE-42FB-90FD-EB6721EB9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CD6819-C703-4715-9D6F-44E9BA793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BB68-360F-495F-BB82-92B5AEF575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7053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D7461-9A64-465F-A1C5-EADB3035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628B7-EB04-4266-A241-24113BA31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2984-51B2-4882-9ADB-565A94C9C3C9}" type="datetimeFigureOut">
              <a:rPr lang="en-CA" smtClean="0"/>
              <a:t>2021-09-27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30F624-F97A-4450-955D-A82D94FE5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59AD8-31B5-4F23-B18D-3F87111AB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BB68-360F-495F-BB82-92B5AEF575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1443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10F2A-271B-419A-976B-BD5D0E28E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2984-51B2-4882-9ADB-565A94C9C3C9}" type="datetimeFigureOut">
              <a:rPr lang="en-CA" smtClean="0"/>
              <a:t>2021-09-27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41A6B1-258E-4676-9F1A-8BFE84B92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98F9A-82BD-4684-8E20-5A121F24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BB68-360F-495F-BB82-92B5AEF575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731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97985-C734-4F3B-9DDA-36A013D0A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4C11D-F16B-4E6B-87DF-8313C3032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F5A13-516D-4C00-AD29-23DDA8859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C0BFE-0969-488E-AC95-62E87934C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2984-51B2-4882-9ADB-565A94C9C3C9}" type="datetimeFigureOut">
              <a:rPr lang="en-CA" smtClean="0"/>
              <a:t>2021-09-27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4F6CD-228F-43AD-8C8E-755F35A24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26EAD-3BB7-45C8-B8EC-92D017101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BB68-360F-495F-BB82-92B5AEF575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1750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6C718-5538-4F6D-B53D-2EFF681C4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E2C0D1-6141-46B9-B579-9791768824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FBBB0-9E63-4155-A921-AD5CDD9A6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5A740-013B-488B-ACAB-4A34B3255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D2984-51B2-4882-9ADB-565A94C9C3C9}" type="datetimeFigureOut">
              <a:rPr lang="en-CA" smtClean="0"/>
              <a:t>2021-09-27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413070-DA4D-4845-BEB6-042FBF7E4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C7AE33-302A-4963-8587-5E3BDAA8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BB68-360F-495F-BB82-92B5AEF575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5582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BEBB0C-1AE8-4130-9C4C-2757481A0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8F0A3-A5D7-42EF-A4B4-81A57AFCC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93005-EB38-48D6-949B-A38F74149C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D2984-51B2-4882-9ADB-565A94C9C3C9}" type="datetimeFigureOut">
              <a:rPr lang="en-CA" smtClean="0"/>
              <a:t>2021-09-27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CC979-FED4-4DDD-B98C-B21727E7D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F15CD-2CDF-4B2E-AB65-83B1EF676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1BB68-360F-495F-BB82-92B5AEF575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781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D19FC0-16FB-4B0C-9585-0E64B8508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914" b="65915"/>
          <a:stretch/>
        </p:blipFill>
        <p:spPr>
          <a:xfrm>
            <a:off x="967407" y="979247"/>
            <a:ext cx="3697357" cy="4326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08EE3F-EF21-466A-BE3D-BE76330438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826" b="5948"/>
          <a:stretch/>
        </p:blipFill>
        <p:spPr>
          <a:xfrm>
            <a:off x="5892655" y="656047"/>
            <a:ext cx="4947624" cy="554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09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662A81-7C99-448F-9157-29471E8CA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761" b="5486"/>
          <a:stretch/>
        </p:blipFill>
        <p:spPr>
          <a:xfrm>
            <a:off x="565589" y="593034"/>
            <a:ext cx="4722029" cy="5671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357AF3-FA8A-4F3C-983E-E87A3E0D06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783" b="5872"/>
          <a:stretch/>
        </p:blipFill>
        <p:spPr>
          <a:xfrm>
            <a:off x="5844209" y="202931"/>
            <a:ext cx="5512904" cy="645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38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CB30F9-EC2D-45AB-A867-133B69F22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9"/>
          <a:stretch/>
        </p:blipFill>
        <p:spPr>
          <a:xfrm>
            <a:off x="394156" y="361958"/>
            <a:ext cx="11638818" cy="61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69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9976D1-0965-4459-985C-493F43862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96" b="6066"/>
          <a:stretch/>
        </p:blipFill>
        <p:spPr>
          <a:xfrm>
            <a:off x="444782" y="408341"/>
            <a:ext cx="11302435" cy="604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02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2BA051-B61A-4549-80B6-1E0A89C917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0" t="1323" r="75027" b="64083"/>
          <a:stretch/>
        </p:blipFill>
        <p:spPr>
          <a:xfrm>
            <a:off x="5294686" y="1142938"/>
            <a:ext cx="6842975" cy="41711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D836FC-2811-4FFF-BF1C-63489D3B15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1" t="2361" r="75136" b="70235"/>
          <a:stretch/>
        </p:blipFill>
        <p:spPr>
          <a:xfrm>
            <a:off x="159026" y="1423059"/>
            <a:ext cx="5066893" cy="334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0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Diana Pilar Cubides</dc:creator>
  <cp:lastModifiedBy>Diana Pilar Cubides</cp:lastModifiedBy>
  <cp:revision>2</cp:revision>
  <dcterms:created xsi:type="dcterms:W3CDTF">2021-09-28T03:35:06Z</dcterms:created>
  <dcterms:modified xsi:type="dcterms:W3CDTF">2021-09-28T03:44:24Z</dcterms:modified>
</cp:coreProperties>
</file>